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A9E5E-E522-49C3-9DC2-B6FC36375F5E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FCEEC-AB03-4A71-8784-BF744D0B9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57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16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7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90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83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10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6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7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辰宇落雁體 Thin" panose="02000203000000000000" pitchFamily="2" charset="-120"/>
              <a:ea typeface="辰宇落雁體 Thin" panose="02000203000000000000" pitchFamily="2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D2632-FA84-4A2D-9C87-F92E129849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4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CA1EE-5085-411B-8B6F-6483DEA99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4154" cy="12682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63495A-C331-4519-A203-364683538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3" cy="68580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1554ED4-7C60-4915-970A-23DBBB4A486A}"/>
              </a:ext>
            </a:extLst>
          </p:cNvPr>
          <p:cNvSpPr txBox="1"/>
          <p:nvPr/>
        </p:nvSpPr>
        <p:spPr>
          <a:xfrm flipH="1">
            <a:off x="1112865" y="1793399"/>
            <a:ext cx="4718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破冰的距離</a:t>
            </a:r>
          </a:p>
        </p:txBody>
      </p:sp>
    </p:spTree>
    <p:extLst>
      <p:ext uri="{BB962C8B-B14F-4D97-AF65-F5344CB8AC3E}">
        <p14:creationId xmlns:p14="http://schemas.microsoft.com/office/powerpoint/2010/main" val="314567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目標</a:t>
            </a:r>
          </a:p>
        </p:txBody>
      </p:sp>
      <p:pic>
        <p:nvPicPr>
          <p:cNvPr id="4" name="20564-310898376_tiny">
            <a:hlinkClick r:id="" action="ppaction://media"/>
            <a:extLst>
              <a:ext uri="{FF2B5EF4-FFF2-40B4-BE49-F238E27FC236}">
                <a16:creationId xmlns:a16="http://schemas.microsoft.com/office/drawing/2014/main" id="{20FA561D-1521-452A-B53D-CB7FDC9D30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6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5230" y="922803"/>
            <a:ext cx="7479644" cy="42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阻礙</a:t>
            </a:r>
          </a:p>
        </p:txBody>
      </p:sp>
      <p:pic>
        <p:nvPicPr>
          <p:cNvPr id="4" name="65438-514139134_tiny">
            <a:hlinkClick r:id="" action="ppaction://media"/>
            <a:extLst>
              <a:ext uri="{FF2B5EF4-FFF2-40B4-BE49-F238E27FC236}">
                <a16:creationId xmlns:a16="http://schemas.microsoft.com/office/drawing/2014/main" id="{463F5627-F85D-426E-8C66-FD5D5D899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0064" y="1338708"/>
            <a:ext cx="7272371" cy="40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努力</a:t>
            </a:r>
          </a:p>
        </p:txBody>
      </p:sp>
      <p:pic>
        <p:nvPicPr>
          <p:cNvPr id="4" name="1058-142621439_tiny">
            <a:hlinkClick r:id="" action="ppaction://media"/>
            <a:extLst>
              <a:ext uri="{FF2B5EF4-FFF2-40B4-BE49-F238E27FC236}">
                <a16:creationId xmlns:a16="http://schemas.microsoft.com/office/drawing/2014/main" id="{A7F61C30-B3C6-431B-823D-8C2B35CF9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175" y="1026551"/>
            <a:ext cx="7254875" cy="40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結果</a:t>
            </a:r>
          </a:p>
        </p:txBody>
      </p:sp>
      <p:pic>
        <p:nvPicPr>
          <p:cNvPr id="4" name="60622-495673916_tiny">
            <a:hlinkClick r:id="" action="ppaction://media"/>
            <a:extLst>
              <a:ext uri="{FF2B5EF4-FFF2-40B4-BE49-F238E27FC236}">
                <a16:creationId xmlns:a16="http://schemas.microsoft.com/office/drawing/2014/main" id="{BC55BEC4-EC6D-41D8-90A1-44AC637A09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9025" y="1009945"/>
            <a:ext cx="7324725" cy="4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意外</a:t>
            </a:r>
          </a:p>
        </p:txBody>
      </p:sp>
      <p:pic>
        <p:nvPicPr>
          <p:cNvPr id="4" name="202135-917314714_tiny">
            <a:hlinkClick r:id="" action="ppaction://media"/>
            <a:extLst>
              <a:ext uri="{FF2B5EF4-FFF2-40B4-BE49-F238E27FC236}">
                <a16:creationId xmlns:a16="http://schemas.microsoft.com/office/drawing/2014/main" id="{85634D15-9B28-4A3C-B237-8A7BFD01F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724" y="1016289"/>
            <a:ext cx="7244882" cy="40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轉彎</a:t>
            </a:r>
          </a:p>
        </p:txBody>
      </p:sp>
      <p:pic>
        <p:nvPicPr>
          <p:cNvPr id="4" name="43633-436237650_tiny">
            <a:hlinkClick r:id="" action="ppaction://media"/>
            <a:extLst>
              <a:ext uri="{FF2B5EF4-FFF2-40B4-BE49-F238E27FC236}">
                <a16:creationId xmlns:a16="http://schemas.microsoft.com/office/drawing/2014/main" id="{B739BB05-4F1B-4324-A594-23E812225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374" y="1031419"/>
            <a:ext cx="7184532" cy="40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1257D-4141-45E7-B268-45966D973E82}"/>
              </a:ext>
            </a:extLst>
          </p:cNvPr>
          <p:cNvSpPr/>
          <p:nvPr/>
        </p:nvSpPr>
        <p:spPr>
          <a:xfrm>
            <a:off x="231913" y="371131"/>
            <a:ext cx="9289774" cy="5512834"/>
          </a:xfrm>
          <a:prstGeom prst="rect">
            <a:avLst/>
          </a:prstGeom>
          <a:solidFill>
            <a:srgbClr val="110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E9D86D-746C-4476-824F-83767DC1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C7CFC2-A638-4751-AA92-812386C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8"/>
            <a:ext cx="12191997" cy="68579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59443E-FC71-4863-9A5E-3355EE36A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2" y="5733007"/>
            <a:ext cx="5573636" cy="75386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2627A5-487B-4F41-8AF9-E0D77F969867}"/>
              </a:ext>
            </a:extLst>
          </p:cNvPr>
          <p:cNvSpPr txBox="1"/>
          <p:nvPr/>
        </p:nvSpPr>
        <p:spPr>
          <a:xfrm flipH="1">
            <a:off x="2541047" y="5694439"/>
            <a:ext cx="156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清松手寫體5" pitchFamily="2" charset="-120"/>
                <a:ea typeface="清松手寫體5" pitchFamily="2" charset="-120"/>
                <a:cs typeface="cjkFonts 全瀨體" panose="02000600000000000000" pitchFamily="2" charset="-120"/>
              </a:rPr>
              <a:t>結局</a:t>
            </a:r>
          </a:p>
        </p:txBody>
      </p:sp>
      <p:pic>
        <p:nvPicPr>
          <p:cNvPr id="5" name="85464-589196049_small">
            <a:hlinkClick r:id="" action="ppaction://media"/>
            <a:extLst>
              <a:ext uri="{FF2B5EF4-FFF2-40B4-BE49-F238E27FC236}">
                <a16:creationId xmlns:a16="http://schemas.microsoft.com/office/drawing/2014/main" id="{23BD18BD-26AB-4853-825D-F466ABA55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525" y="1018137"/>
            <a:ext cx="7231760" cy="40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19</Words>
  <Application>Microsoft Office PowerPoint</Application>
  <PresentationFormat>寬螢幕</PresentationFormat>
  <Paragraphs>16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辰宇落雁體 Thin</vt:lpstr>
      <vt:lpstr>清松手寫體5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張瑀珊</cp:lastModifiedBy>
  <cp:revision>10</cp:revision>
  <dcterms:created xsi:type="dcterms:W3CDTF">2024-09-16T08:29:48Z</dcterms:created>
  <dcterms:modified xsi:type="dcterms:W3CDTF">2024-10-31T21:47:29Z</dcterms:modified>
</cp:coreProperties>
</file>